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30" d="100"/>
          <a:sy n="30" d="100"/>
        </p:scale>
        <p:origin x="-2526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1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4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2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3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7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7A4E-A092-4AB1-96D2-2FE6B8C747F0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31FF-A2C2-4048-8C4B-8B2FD026F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7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Дарый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9744"/>
            <a:ext cx="72728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арый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1" y="332656"/>
            <a:ext cx="756443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4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Дарый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7774" y="-784716"/>
            <a:ext cx="6123804" cy="86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Дарый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9330" y="-1110234"/>
            <a:ext cx="6305796" cy="89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0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Дарый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9768" y="-673858"/>
            <a:ext cx="5991968" cy="8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7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Дарый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9649" y="-762133"/>
            <a:ext cx="6014167" cy="84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68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2018-10-23T02:26:13Z</dcterms:created>
  <dcterms:modified xsi:type="dcterms:W3CDTF">2018-10-23T02:30:44Z</dcterms:modified>
</cp:coreProperties>
</file>