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65" r:id="rId4"/>
    <p:sldId id="272" r:id="rId5"/>
    <p:sldId id="256" r:id="rId6"/>
    <p:sldId id="260" r:id="rId7"/>
    <p:sldId id="261" r:id="rId8"/>
    <p:sldId id="263" r:id="rId9"/>
    <p:sldId id="262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0" d="100"/>
          <a:sy n="50" d="100"/>
        </p:scale>
        <p:origin x="125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9258"/>
            <a:ext cx="4381500" cy="58388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1628800"/>
            <a:ext cx="3008313" cy="46910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Алдын-оол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Ангыр-оолович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куш-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ажылдын</a:t>
            </a:r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хоочуну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45e07148f82f3325a845d521ad44ecfa&amp;n=33&amp;h=177&amp;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\Desktop\385cdb994b5c742be23d5dcb2d6982abae475788r1-407-77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007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esktop\ori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57051"/>
            <a:ext cx="1224136" cy="12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\Desktop\ori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5698433"/>
            <a:ext cx="1388668" cy="12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6632"/>
            <a:ext cx="5760640" cy="6443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7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0" y="305118"/>
            <a:ext cx="8328700" cy="624992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5458" cy="62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509587"/>
            <a:ext cx="7781925" cy="583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2" y="274638"/>
            <a:ext cx="8344670" cy="62610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1" y="303238"/>
            <a:ext cx="8147897" cy="61134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" y="267430"/>
            <a:ext cx="8539163" cy="640698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798"/>
            <a:ext cx="5082305" cy="67736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Pro100</cp:lastModifiedBy>
  <cp:revision>32</cp:revision>
  <dcterms:created xsi:type="dcterms:W3CDTF">2019-07-30T05:34:43Z</dcterms:created>
  <dcterms:modified xsi:type="dcterms:W3CDTF">2019-08-10T01:37:18Z</dcterms:modified>
</cp:coreProperties>
</file>